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AB1F0-F27F-43D0-9451-52210C20B33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4114-B769-466A-BD06-AF48B72EB3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 DEFINITION: &#10; Rocket system in which one &#10;component of the propellant is stored in &#10;liquid phase while the other is st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53" y="162855"/>
            <a:ext cx="8394389" cy="6302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ybrid propellant rocke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02859"/>
            <a:ext cx="7929618" cy="5953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 Working of hybrid propellant rocket. &#10; Various hybrid propellants. &#10; Uses &#10; Advantages &#10; disadvantages 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5598"/>
            <a:ext cx="8358246" cy="62752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 In this oxidizer is injected into the &#10;precombustion chamber or vaporization &#10;chamber upstream of primary fuel grain. &#10;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488" y="377841"/>
            <a:ext cx="8250916" cy="61946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 Hypergolic propellants. &#10; hypergolic fuels: hydrazine , mono methyl &#10;hydrazine(MMH) , unsymmetrical dimethyl &#10;hydrazine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20663"/>
            <a:ext cx="8143932" cy="61143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 High therotical Isp is obtained. &#10; Less explosion hazard. &#10; More controllable. &#10; Safe and non toxic oxidizer can be u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670" y="223869"/>
            <a:ext cx="8523610" cy="63993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 Pressure vessel failure: insulation failure – &#10;vessel ruptures. &#10; Blow back : exothermally decomposed &#10;oxidizers. &#10; H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9491" y="285727"/>
            <a:ext cx="8214475" cy="61672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 Mechanically simpler: less plumbing, less &#10;valves, easy operation. &#10; Denser fuels. &#10; Metal additives : reactive metals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1" y="222950"/>
            <a:ext cx="8076319" cy="6063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 Mixture ratio . &#10; Lower density-specific impulse than solid &#10;rocket propellant systems. &#10; oxidizer to fuel ratio shift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7563"/>
            <a:ext cx="8327074" cy="6251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ybrid propellant rocke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31422"/>
            <a:ext cx="8255338" cy="6197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Raj</dc:creator>
  <cp:lastModifiedBy>916383059302</cp:lastModifiedBy>
  <cp:revision>9</cp:revision>
  <dcterms:created xsi:type="dcterms:W3CDTF">2021-09-08T06:43:34Z</dcterms:created>
  <dcterms:modified xsi:type="dcterms:W3CDTF">2021-09-30T05:23:20Z</dcterms:modified>
</cp:coreProperties>
</file>